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1"/>
  </p:sldMasterIdLst>
  <p:notesMasterIdLst>
    <p:notesMasterId r:id="rId21"/>
  </p:notesMasterIdLst>
  <p:sldIdLst>
    <p:sldId id="644" r:id="rId2"/>
    <p:sldId id="645" r:id="rId3"/>
    <p:sldId id="646" r:id="rId4"/>
    <p:sldId id="647" r:id="rId5"/>
    <p:sldId id="648" r:id="rId6"/>
    <p:sldId id="649" r:id="rId7"/>
    <p:sldId id="650" r:id="rId8"/>
    <p:sldId id="651" r:id="rId9"/>
    <p:sldId id="652" r:id="rId10"/>
    <p:sldId id="653" r:id="rId11"/>
    <p:sldId id="654" r:id="rId12"/>
    <p:sldId id="655" r:id="rId13"/>
    <p:sldId id="656" r:id="rId14"/>
    <p:sldId id="657" r:id="rId15"/>
    <p:sldId id="658" r:id="rId16"/>
    <p:sldId id="659" r:id="rId17"/>
    <p:sldId id="660" r:id="rId18"/>
    <p:sldId id="661" r:id="rId19"/>
    <p:sldId id="662" r:id="rId20"/>
  </p:sldIdLst>
  <p:sldSz cx="9906000" cy="6858000" type="A4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66"/>
    <a:srgbClr val="00004C"/>
    <a:srgbClr val="339933"/>
    <a:srgbClr val="00CC00"/>
    <a:srgbClr val="FF6600"/>
    <a:srgbClr val="FF0000"/>
    <a:srgbClr val="E2E2E2"/>
    <a:srgbClr val="660066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24" autoAdjust="0"/>
    <p:restoredTop sz="97855" autoAdjust="0"/>
  </p:normalViewPr>
  <p:slideViewPr>
    <p:cSldViewPr>
      <p:cViewPr varScale="1">
        <p:scale>
          <a:sx n="106" d="100"/>
          <a:sy n="106" d="100"/>
        </p:scale>
        <p:origin x="678" y="114"/>
      </p:cViewPr>
      <p:guideLst>
        <p:guide orient="horz" pos="2160"/>
        <p:guide pos="3120"/>
      </p:guideLst>
    </p:cSldViewPr>
  </p:slideViewPr>
  <p:outlineViewPr>
    <p:cViewPr>
      <p:scale>
        <a:sx n="66" d="100"/>
        <a:sy n="66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F0471D-BBEE-4544-A1AF-1E9D7CE01AC1}" type="datetimeFigureOut">
              <a:rPr lang="en-US" smtClean="0"/>
              <a:pPr/>
              <a:t>4/18/2016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36B706-963D-4DF7-8ED0-6B7A3FEB6DD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198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5913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1877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4151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197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901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4701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0287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02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5238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5646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6110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8758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7495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792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4540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882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36B706-963D-4DF7-8ED0-6B7A3FEB6DD7}" type="slidenum">
              <a:rPr lang="en-GB" smtClean="0">
                <a:solidFill>
                  <a:prstClr val="black"/>
                </a:solidFill>
              </a:rPr>
              <a:pPr/>
              <a:t>19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5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42C49F-FEB9-423C-8070-85CCC8947BC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21CEFA-459D-417D-8CDB-1D79B323D171}" type="slidenum">
              <a:rPr lang="en-US" smtClean="0">
                <a:solidFill>
                  <a:srgbClr val="000000"/>
                </a:solidFill>
                <a:latin typeface="Arial" charset="0"/>
              </a:rPr>
              <a:pPr/>
              <a:t>‹#›</a:t>
            </a:fld>
            <a:endParaRPr lang="en-U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1098842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1308421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847059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631821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746258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4123313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1232095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081969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269843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1838055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343779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61234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737038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4057011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1142242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580222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1157538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745158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.|0.8"/>
</p:tagLst>
</file>

<file path=ppt/theme/theme1.xml><?xml version="1.0" encoding="utf-8"?>
<a:theme xmlns:a="http://schemas.openxmlformats.org/drawingml/2006/main" name="1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Designs\Soaring.pot</Template>
  <TotalTime>4134</TotalTime>
  <Words>19</Words>
  <Application>Microsoft Office PowerPoint</Application>
  <PresentationFormat>A4 Paper (210x297 mm)</PresentationFormat>
  <Paragraphs>19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10_Default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'Counties'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Gordon Curley</dc:creator>
  <cp:lastModifiedBy>Gordon Curley</cp:lastModifiedBy>
  <cp:revision>556</cp:revision>
  <dcterms:created xsi:type="dcterms:W3CDTF">2003-11-15T11:54:30Z</dcterms:created>
  <dcterms:modified xsi:type="dcterms:W3CDTF">2016-04-18T16:18:24Z</dcterms:modified>
</cp:coreProperties>
</file>