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6" r:id="rId1"/>
  </p:sldMasterIdLst>
  <p:notesMasterIdLst>
    <p:notesMasterId r:id="rId19"/>
  </p:notesMasterIdLst>
  <p:sldIdLst>
    <p:sldId id="487" r:id="rId2"/>
    <p:sldId id="489" r:id="rId3"/>
    <p:sldId id="491" r:id="rId4"/>
    <p:sldId id="492" r:id="rId5"/>
    <p:sldId id="493" r:id="rId6"/>
    <p:sldId id="494" r:id="rId7"/>
    <p:sldId id="495" r:id="rId8"/>
    <p:sldId id="496" r:id="rId9"/>
    <p:sldId id="490" r:id="rId10"/>
    <p:sldId id="497" r:id="rId11"/>
    <p:sldId id="498" r:id="rId12"/>
    <p:sldId id="499" r:id="rId13"/>
    <p:sldId id="500" r:id="rId14"/>
    <p:sldId id="501" r:id="rId15"/>
    <p:sldId id="502" r:id="rId16"/>
    <p:sldId id="503" r:id="rId17"/>
    <p:sldId id="504" r:id="rId18"/>
  </p:sldIdLst>
  <p:sldSz cx="9906000" cy="6858000" type="A4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0C0C0"/>
    <a:srgbClr val="B2B2B2"/>
    <a:srgbClr val="5F5F5F"/>
    <a:srgbClr val="CC0000"/>
    <a:srgbClr val="000000"/>
    <a:srgbClr val="660066"/>
    <a:srgbClr val="969696"/>
    <a:srgbClr val="3333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0929"/>
  </p:normalViewPr>
  <p:slideViewPr>
    <p:cSldViewPr>
      <p:cViewPr varScale="1">
        <p:scale>
          <a:sx n="111" d="100"/>
          <a:sy n="111" d="100"/>
        </p:scale>
        <p:origin x="1596" y="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D0AF5-D190-41AF-84EF-FD47B958745F}" type="datetimeFigureOut">
              <a:rPr lang="en-US" smtClean="0"/>
              <a:pPr/>
              <a:t>6/5/2016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C6E992-627B-437F-98A8-0EAC852EA3D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5494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988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B8FB1-8EC4-41C6-BFAA-634CC7A9224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72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6"/>
            <a:ext cx="8915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en-US" dirty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en-US" dirty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931356B-3A19-4D42-8E64-EA2D838CDAC0}" type="slidenum">
              <a:rPr lang="en-US" altLang="en-US">
                <a:solidFill>
                  <a:srgbClr val="000000"/>
                </a:solidFill>
                <a:latin typeface="Arial" charset="0"/>
                <a:cs typeface="+mn-cs"/>
              </a:rPr>
              <a:pPr>
                <a:defRPr/>
              </a:pPr>
              <a:t>‹#›</a:t>
            </a:fld>
            <a:endParaRPr lang="en-US" altLang="en-US" dirty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127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006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973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436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6658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437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3081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7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396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771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832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841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859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143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850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927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Designs\Soaring.pot</Template>
  <TotalTime>3246</TotalTime>
  <Words>0</Words>
  <Application>Microsoft Office PowerPoint</Application>
  <PresentationFormat>A4 Paper (210x297 mm)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3_Default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'Counties'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Gordon Curley</dc:creator>
  <cp:lastModifiedBy>Gordon Curley</cp:lastModifiedBy>
  <cp:revision>370</cp:revision>
  <dcterms:created xsi:type="dcterms:W3CDTF">2003-11-15T11:54:30Z</dcterms:created>
  <dcterms:modified xsi:type="dcterms:W3CDTF">2016-06-05T12:27:23Z</dcterms:modified>
</cp:coreProperties>
</file>