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303" r:id="rId2"/>
    <p:sldId id="320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314" r:id="rId14"/>
    <p:sldId id="315" r:id="rId15"/>
    <p:sldId id="316" r:id="rId16"/>
    <p:sldId id="317" r:id="rId17"/>
    <p:sldId id="318" r:id="rId18"/>
    <p:sldId id="319" r:id="rId19"/>
  </p:sldIdLst>
  <p:sldSz cx="9906000" cy="6858000" type="A4"/>
  <p:notesSz cx="6858000" cy="96615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77" autoAdjust="0"/>
    <p:restoredTop sz="94660"/>
  </p:normalViewPr>
  <p:slideViewPr>
    <p:cSldViewPr>
      <p:cViewPr varScale="1">
        <p:scale>
          <a:sx n="106" d="100"/>
          <a:sy n="106" d="100"/>
        </p:scale>
        <p:origin x="864" y="11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2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82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2140D47-6A39-44D8-AD1F-76E345F1F54D}" type="datetimeFigureOut">
              <a:rPr lang="en-GB"/>
              <a:pPr>
                <a:defRPr/>
              </a:pPr>
              <a:t>13/08/2015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12800" y="723900"/>
            <a:ext cx="5232400" cy="36242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589463"/>
            <a:ext cx="5486400" cy="43481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77338"/>
            <a:ext cx="2971800" cy="482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177338"/>
            <a:ext cx="2971800" cy="482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12B7F1A-163A-4FD4-ADB3-199E1D3C05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4363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5768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1051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1093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8702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055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391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38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5348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8860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967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7309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6289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4195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2107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22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4502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422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93DFC-98A6-48F0-9604-3B84EB8EFAC2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778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DF97C011-B682-45EE-AC41-9277B6A35D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066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09600"/>
            <a:ext cx="84201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981200"/>
            <a:ext cx="84201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Times New Roman" charset="0"/>
                <a:cs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8400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Times New Roman" charset="0"/>
                <a:cs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imes New Roman" charset="0"/>
                <a:cs typeface="Times New Roman" charset="0"/>
              </a:defRPr>
            </a:lvl1pPr>
          </a:lstStyle>
          <a:p>
            <a:pPr>
              <a:defRPr/>
            </a:pPr>
            <a:fld id="{C53078D8-359C-458D-8DA0-B209FEF2EB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4270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954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3696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260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893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163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339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088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030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802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493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441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58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181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353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573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430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1463</TotalTime>
  <Words>18</Words>
  <Application>Microsoft Office PowerPoint</Application>
  <PresentationFormat>A4 Paper (210x297 mm)</PresentationFormat>
  <Paragraphs>18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2_Default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Gordon Curley</dc:creator>
  <cp:lastModifiedBy>Gordon Curley</cp:lastModifiedBy>
  <cp:revision>22</cp:revision>
  <cp:lastPrinted>2014-12-09T16:17:42Z</cp:lastPrinted>
  <dcterms:created xsi:type="dcterms:W3CDTF">2010-09-26T17:46:20Z</dcterms:created>
  <dcterms:modified xsi:type="dcterms:W3CDTF">2015-08-13T21:28:18Z</dcterms:modified>
</cp:coreProperties>
</file>