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3" r:id="rId2"/>
    <p:sldId id="264" r:id="rId3"/>
    <p:sldId id="265" r:id="rId4"/>
    <p:sldId id="266" r:id="rId5"/>
    <p:sldId id="267" r:id="rId6"/>
    <p:sldId id="268" r:id="rId7"/>
    <p:sldId id="271" r:id="rId8"/>
    <p:sldId id="272" r:id="rId9"/>
    <p:sldId id="273" r:id="rId10"/>
    <p:sldId id="274" r:id="rId11"/>
    <p:sldId id="275" r:id="rId12"/>
    <p:sldId id="276" r:id="rId13"/>
    <p:sldId id="269" r:id="rId14"/>
    <p:sldId id="270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4" r:id="rId23"/>
    <p:sldId id="285" r:id="rId24"/>
    <p:sldId id="286" r:id="rId25"/>
    <p:sldId id="287" r:id="rId2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FF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94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72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170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738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33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830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74516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378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527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3466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83850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219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7449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68F73-B3FC-4C53-816D-D1FE0357C8E5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4EF5D-0C7F-4810-8CF0-5BA3020623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44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1948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8332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7059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69896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7317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75821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60217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8962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5384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213609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73189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4287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4801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9739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4856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36883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2094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0623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3570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3330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31034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47022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3257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528779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89972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</TotalTime>
  <Words>0</Words>
  <Application>Microsoft Office PowerPoint</Application>
  <PresentationFormat>A4 Paper (210x297 mm)</PresentationFormat>
  <Paragraphs>0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Gordon Curley</dc:creator>
  <cp:lastModifiedBy>Gordon Curley</cp:lastModifiedBy>
  <cp:revision>12</cp:revision>
  <dcterms:created xsi:type="dcterms:W3CDTF">2022-04-04T16:12:54Z</dcterms:created>
  <dcterms:modified xsi:type="dcterms:W3CDTF">2022-05-27T23:37:17Z</dcterms:modified>
</cp:coreProperties>
</file>